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Robot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Roboto-bold.fntdata"/><Relationship Id="rId10" Type="http://schemas.openxmlformats.org/officeDocument/2006/relationships/slide" Target="slides/slide5.xml"/><Relationship Id="rId21" Type="http://schemas.openxmlformats.org/officeDocument/2006/relationships/font" Target="fonts/Roboto-regular.fntdata"/><Relationship Id="rId13" Type="http://schemas.openxmlformats.org/officeDocument/2006/relationships/slide" Target="slides/slide8.xml"/><Relationship Id="rId24" Type="http://schemas.openxmlformats.org/officeDocument/2006/relationships/font" Target="fonts/Roboto-boldItalic.fntdata"/><Relationship Id="rId12" Type="http://schemas.openxmlformats.org/officeDocument/2006/relationships/slide" Target="slides/slide7.xml"/><Relationship Id="rId23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bf04de7ab5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bf04de7ab5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595959"/>
                </a:solidFill>
              </a:rPr>
              <a:t>The ignition file makes the image work for you </a:t>
            </a:r>
            <a:endParaRPr sz="14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rgbClr val="595959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bf04de7ab5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bf04de7ab5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Look at that! The structure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bf04de7ab5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bf04de7ab5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bf04de7ab5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bf04de7ab5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Fedora CoreOS was announced shortly after the purchase of CoreOS by Fedora’s primary sponsor, Red Hat. The Fedora CoreOS development was complementary with the foundational work for Project Atomic and a decision to combine the best of these projects was made. This didn’t forsake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bf04de7ab5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bf04de7ab5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bf04de7ab5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bf04de7ab5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bf04de7ab5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bf04de7ab5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bf04de7ab5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bf04de7ab5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bf04de7ab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bf04de7ab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** Why Am I up in front of the Class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I wanted to know how to build with Red Hat CoreOS, but i wanted to be able to contribute to 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I have access to the resources.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I want to help more people understand the steps and the programs.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I want help build a gameday event for Fedora CoreOS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bf04de7ab5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bf04de7ab5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RELEASE=$(curl -s --output - https://builds.coreos.fedoraproject.org/streams/next.json | jq -Mr '.architectures.x86_64.artifacts.aws.release | @text' 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davdunc@</a:t>
            </a:r>
            <a:r>
              <a:rPr lang="en"/>
              <a:t>localhost</a:t>
            </a:r>
            <a:r>
              <a:rPr lang="en"/>
              <a:t>:~$ aws ec2 describe-images --owners 125523088429 --filters "Name=name,Values=*$(echo ${RELEASE} | tr -d '"')*" --region us-east-1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 a response using curl or python simplestreams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curl -s --output - https://builds.coreos.fedoraproject.org/streams/stable.json | jq '.architectures.x86_64.artifacts.aws.release'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bf04de7ab5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bf04de7ab5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bf04de7ab5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bf04de7ab5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davdunc@LOCALHOST:~$ curl -s --output - https://builds.coreos.fedoraproject.org/streams/stable.json | jq -r '.architectures.x86_64.images.aws.regions."us-east-1".image'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bf04de7ab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bf04de7ab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bf04de7ab5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bf04de7ab5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davdunc+devconf2021@amazon.com" TargetMode="External"/><Relationship Id="rId4" Type="http://schemas.openxmlformats.org/officeDocument/2006/relationships/hyperlink" Target="mailto:davdunc+cztemp@amazon.com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builds.coreos.fedoraproject.org/streams/stable.json" TargetMode="External"/><Relationship Id="rId4" Type="http://schemas.openxmlformats.org/officeDocument/2006/relationships/hyperlink" Target="https://docs.aws.amazon.com/cli/latest/reference/ec2/describe-images.html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 and Running with Fedora CoreOS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What’s an ignition file? </a:t>
            </a:r>
            <a:endParaRPr/>
          </a:p>
        </p:txBody>
      </p:sp>
      <p:sp>
        <p:nvSpPr>
          <p:cNvPr id="116" name="Google Shape;116;p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Fedora CoreOS is an image.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Installation is the same.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Starts with a YAML file called: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 Fedora CoreOS Configuration 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You’ll need a “Transpiler”.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FFFFFF"/>
                </a:solidFill>
                <a:highlight>
                  <a:srgbClr val="000000"/>
                </a:highlight>
              </a:rPr>
              <a:t>@host&gt; podman pull quay.io/coreos/fcct:release</a:t>
            </a:r>
            <a:endParaRPr>
              <a:solidFill>
                <a:srgbClr val="FFFFFF"/>
              </a:solidFill>
              <a:highlight>
                <a:srgbClr val="000000"/>
              </a:highlight>
            </a:endParaRPr>
          </a:p>
        </p:txBody>
      </p:sp>
      <p:sp>
        <p:nvSpPr>
          <p:cNvPr id="117" name="Google Shape;117;p2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Bonus discussion points: </a:t>
            </a:r>
            <a:endParaRPr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What is user data?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What is a link local address?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Exercise 1: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Build a Fedora CoreOS Configuration file with an SSH key you build on your own. 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Convert that to JSON for use as an ignition file.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What’s it look like?</a:t>
            </a:r>
            <a:endParaRPr/>
          </a:p>
        </p:txBody>
      </p:sp>
      <p:sp>
        <p:nvSpPr>
          <p:cNvPr id="123" name="Google Shape;123;p2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FCC</a:t>
            </a:r>
            <a:endParaRPr b="1" u="sng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660000"/>
                </a:solidFill>
              </a:rPr>
              <a:t>variant: fcos</a:t>
            </a:r>
            <a:endParaRPr b="1">
              <a:solidFill>
                <a:srgbClr val="66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660000"/>
                </a:solidFill>
              </a:rPr>
              <a:t>version: 1.2.0</a:t>
            </a:r>
            <a:endParaRPr b="1">
              <a:solidFill>
                <a:srgbClr val="66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660000"/>
                </a:solidFill>
              </a:rPr>
              <a:t>passwd:</a:t>
            </a:r>
            <a:endParaRPr b="1">
              <a:solidFill>
                <a:srgbClr val="66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660000"/>
                </a:solidFill>
              </a:rPr>
              <a:t>  users:</a:t>
            </a:r>
            <a:endParaRPr b="1">
              <a:solidFill>
                <a:srgbClr val="66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660000"/>
                </a:solidFill>
              </a:rPr>
              <a:t>    - name: coreos</a:t>
            </a:r>
            <a:endParaRPr b="1">
              <a:solidFill>
                <a:srgbClr val="66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660000"/>
                </a:solidFill>
              </a:rPr>
              <a:t>      ssh_authorized_keys:</a:t>
            </a:r>
            <a:endParaRPr b="1">
              <a:solidFill>
                <a:srgbClr val="66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>
                <a:solidFill>
                  <a:srgbClr val="660000"/>
                </a:solidFill>
              </a:rPr>
              <a:t>        - ssh-rsa ssh-rsa AAAAB3NzaC1y . . .</a:t>
            </a:r>
            <a:endParaRPr b="1">
              <a:solidFill>
                <a:srgbClr val="660000"/>
              </a:solidFill>
            </a:endParaRPr>
          </a:p>
        </p:txBody>
      </p:sp>
      <p:sp>
        <p:nvSpPr>
          <p:cNvPr id="124" name="Google Shape;124;p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85" u="sng"/>
              <a:t>Ignition</a:t>
            </a:r>
            <a:endParaRPr b="1" sz="1685" u="sng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b="1" lang="en">
                <a:solidFill>
                  <a:srgbClr val="38761D"/>
                </a:solidFill>
              </a:rPr>
              <a:t>{</a:t>
            </a:r>
            <a:endParaRPr b="1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b="1" lang="en">
                <a:solidFill>
                  <a:srgbClr val="38761D"/>
                </a:solidFill>
              </a:rPr>
              <a:t>  "ignition": {</a:t>
            </a:r>
            <a:endParaRPr b="1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b="1" lang="en">
                <a:solidFill>
                  <a:srgbClr val="38761D"/>
                </a:solidFill>
              </a:rPr>
              <a:t>	"version": "3.2.0"</a:t>
            </a:r>
            <a:endParaRPr b="1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b="1" lang="en">
                <a:solidFill>
                  <a:srgbClr val="38761D"/>
                </a:solidFill>
              </a:rPr>
              <a:t>  },</a:t>
            </a:r>
            <a:endParaRPr b="1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b="1" lang="en">
                <a:solidFill>
                  <a:srgbClr val="38761D"/>
                </a:solidFill>
              </a:rPr>
              <a:t>  "passwd": {</a:t>
            </a:r>
            <a:endParaRPr b="1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b="1" lang="en">
                <a:solidFill>
                  <a:srgbClr val="38761D"/>
                </a:solidFill>
              </a:rPr>
              <a:t>	"users": [</a:t>
            </a:r>
            <a:endParaRPr b="1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b="1" lang="en">
                <a:solidFill>
                  <a:srgbClr val="38761D"/>
                </a:solidFill>
              </a:rPr>
              <a:t>  	{</a:t>
            </a:r>
            <a:endParaRPr b="1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b="1" lang="en">
                <a:solidFill>
                  <a:srgbClr val="38761D"/>
                </a:solidFill>
              </a:rPr>
              <a:t>    	"name": "coreos",</a:t>
            </a:r>
            <a:endParaRPr b="1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b="1" lang="en">
                <a:solidFill>
                  <a:srgbClr val="38761D"/>
                </a:solidFill>
              </a:rPr>
              <a:t>    	"sshAuthorizedKeys": [</a:t>
            </a:r>
            <a:endParaRPr b="1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      	"ssh-rsa AAAAB3NzaC1yc2EAAAADAQ . . . </a:t>
            </a:r>
            <a:endParaRPr b="1">
              <a:solidFill>
                <a:srgbClr val="38761D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change it up</a:t>
            </a:r>
            <a:endParaRPr/>
          </a:p>
        </p:txBody>
      </p:sp>
      <p:sp>
        <p:nvSpPr>
          <p:cNvPr id="130" name="Google Shape;130;p2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Exercise1: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Configure a second user or configure a different user in a build process.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Exercise2: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On your own, add the fcct to the installation of the instance using ignition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Building the configuration.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Do we really need the default user on the system?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Why or Why not?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Use the fcct with redirects automatically and save your file in a second storage device.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Automating the process in your environments</a:t>
            </a:r>
            <a:endParaRPr/>
          </a:p>
        </p:txBody>
      </p:sp>
      <p:sp>
        <p:nvSpPr>
          <p:cNvPr id="137" name="Google Shape;137;p25"/>
          <p:cNvSpPr txBox="1"/>
          <p:nvPr>
            <p:ph idx="1" type="body"/>
          </p:nvPr>
        </p:nvSpPr>
        <p:spPr>
          <a:xfrm>
            <a:off x="137375" y="1203400"/>
            <a:ext cx="457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Through Red Hat Ansible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Using the  community.aws.ec2_instance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Or using the community.aws.ec2_launch_template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8" name="Google Shape;13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5400" y="1152475"/>
            <a:ext cx="4066899" cy="332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Building a basic pipeline</a:t>
            </a:r>
            <a:endParaRPr/>
          </a:p>
        </p:txBody>
      </p:sp>
      <p:sp>
        <p:nvSpPr>
          <p:cNvPr id="144" name="Google Shape;144;p26"/>
          <p:cNvSpPr txBox="1"/>
          <p:nvPr>
            <p:ph idx="1" type="subTitle"/>
          </p:nvPr>
        </p:nvSpPr>
        <p:spPr>
          <a:xfrm>
            <a:off x="265500" y="2841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5" name="Google Shape;14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0825" y="1393925"/>
            <a:ext cx="4105275" cy="221932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6"/>
          <p:cNvSpPr/>
          <p:nvPr/>
        </p:nvSpPr>
        <p:spPr>
          <a:xfrm>
            <a:off x="4852473" y="3461825"/>
            <a:ext cx="3976350" cy="1114850"/>
          </a:xfrm>
          <a:custGeom>
            <a:rect b="b" l="l" r="r" t="t"/>
            <a:pathLst>
              <a:path extrusionOk="0" h="44594" w="159054">
                <a:moveTo>
                  <a:pt x="26286" y="0"/>
                </a:moveTo>
                <a:cubicBezTo>
                  <a:pt x="22105" y="633"/>
                  <a:pt x="-6103" y="2407"/>
                  <a:pt x="1202" y="3800"/>
                </a:cubicBezTo>
                <a:cubicBezTo>
                  <a:pt x="8508" y="5194"/>
                  <a:pt x="67712" y="5854"/>
                  <a:pt x="70119" y="8361"/>
                </a:cubicBezTo>
                <a:cubicBezTo>
                  <a:pt x="72526" y="10868"/>
                  <a:pt x="8296" y="14959"/>
                  <a:pt x="15644" y="18844"/>
                </a:cubicBezTo>
                <a:cubicBezTo>
                  <a:pt x="22992" y="22729"/>
                  <a:pt x="115094" y="27645"/>
                  <a:pt x="114207" y="31671"/>
                </a:cubicBezTo>
                <a:cubicBezTo>
                  <a:pt x="113320" y="35697"/>
                  <a:pt x="2849" y="40847"/>
                  <a:pt x="10323" y="43001"/>
                </a:cubicBezTo>
                <a:cubicBezTo>
                  <a:pt x="17798" y="45155"/>
                  <a:pt x="134266" y="44329"/>
                  <a:pt x="159054" y="44594"/>
                </a:cubicBezTo>
              </a:path>
            </a:pathLst>
          </a:cu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</a:t>
            </a:r>
            <a:endParaRPr/>
          </a:p>
        </p:txBody>
      </p:sp>
      <p:sp>
        <p:nvSpPr>
          <p:cNvPr id="152" name="Google Shape;152;p2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Housekeeping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 wish to use AWS for your deployment I have two options for you: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- Send your email to </a:t>
            </a:r>
            <a:r>
              <a:rPr lang="en" u="sng">
                <a:solidFill>
                  <a:schemeClr val="hlink"/>
                </a:solidFill>
                <a:hlinkClick r:id="rId3"/>
              </a:rPr>
              <a:t>davdunc+devconf2021@amazon.com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	- 428 </a:t>
            </a:r>
            <a:r>
              <a:rPr lang="en" sz="12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Kč ($20 US)</a:t>
            </a:r>
            <a:r>
              <a:rPr lang="en"/>
              <a:t> Credit will be generated and sent to cover the workshop costs.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- Generate credentials for a temporary account live for </a:t>
            </a:r>
            <a:br>
              <a:rPr lang="en"/>
            </a:br>
            <a:r>
              <a:rPr lang="en"/>
              <a:t>	today only and provide to you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- Send your email to </a:t>
            </a:r>
            <a:r>
              <a:rPr lang="en" u="sng">
                <a:solidFill>
                  <a:schemeClr val="hlink"/>
                </a:solidFill>
                <a:hlinkClick r:id="rId4"/>
              </a:rPr>
              <a:t>davdunc+cztemp@amazon.com</a:t>
            </a:r>
            <a:r>
              <a:rPr lang="en"/>
              <a:t> and I’ll respond with credentials for the short term.  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Faster and easier to setup an account, but we understand that not everyone can do that.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Intended Audience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curious developer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Anyone who wants to build a workshop to extend these basic steps.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Anyone who wants to build with Fedora CoreOS, but doesn’t know where to start.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51975" y="38397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Why ME?</a:t>
            </a:r>
            <a:endParaRPr i="1"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3139550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am I here talking to you about this effort?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4675" y="3069625"/>
            <a:ext cx="2229701" cy="125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1: Discovery of images and preparations</a:t>
            </a:r>
            <a:endParaRPr/>
          </a:p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311700" y="1152475"/>
            <a:ext cx="5520000" cy="26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</a:t>
            </a:r>
            <a:r>
              <a:rPr b="1" lang="en"/>
              <a:t> Update Streams </a:t>
            </a:r>
            <a:endParaRPr b="1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Next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Testing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Stable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b="1" lang="en"/>
              <a:t>The URI: </a:t>
            </a:r>
            <a:r>
              <a:rPr lang="en"/>
              <a:t>  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https://builds.coreos.fedoraproject.org/streams/stable.json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represents the available stable configuration</a:t>
            </a:r>
            <a:endParaRPr/>
          </a:p>
        </p:txBody>
      </p:sp>
      <p:sp>
        <p:nvSpPr>
          <p:cNvPr id="81" name="Google Shape;81;p17"/>
          <p:cNvSpPr txBox="1"/>
          <p:nvPr>
            <p:ph idx="2" type="body"/>
          </p:nvPr>
        </p:nvSpPr>
        <p:spPr>
          <a:xfrm>
            <a:off x="5049625" y="1152475"/>
            <a:ext cx="3782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 Exercise 1: Can you review the available update stream URI and infer the corresponding details for each of the other two update streams?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Exercise 2: You suddenly work on Amazon EC2. How would I use this detail to build an</a:t>
            </a:r>
            <a:r>
              <a:rPr lang="en" u="sng">
                <a:solidFill>
                  <a:schemeClr val="hlink"/>
                </a:solidFill>
                <a:hlinkClick r:id="rId4"/>
              </a:rPr>
              <a:t> AWS API call</a:t>
            </a:r>
            <a:r>
              <a:rPr lang="en"/>
              <a:t> and locate the exact Amazon machine images I need to deploy to a cluster in eu-central-1? </a:t>
            </a:r>
            <a:endParaRPr/>
          </a:p>
        </p:txBody>
      </p:sp>
      <p:sp>
        <p:nvSpPr>
          <p:cNvPr id="82" name="Google Shape;82;p17"/>
          <p:cNvSpPr txBox="1"/>
          <p:nvPr/>
        </p:nvSpPr>
        <p:spPr>
          <a:xfrm>
            <a:off x="4534350" y="3976425"/>
            <a:ext cx="4232700" cy="8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FF0000"/>
                </a:solidFill>
              </a:rPr>
              <a:t> Hint: https://access.redhat.com/solutions/15356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Exercise 2: Review time</a:t>
            </a:r>
            <a:endParaRPr/>
          </a:p>
        </p:txBody>
      </p:sp>
      <p:sp>
        <p:nvSpPr>
          <p:cNvPr id="88" name="Google Shape;88;p18"/>
          <p:cNvSpPr txBox="1"/>
          <p:nvPr/>
        </p:nvSpPr>
        <p:spPr>
          <a:xfrm>
            <a:off x="725050" y="1164100"/>
            <a:ext cx="7747500" cy="32016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davdunc@</a:t>
            </a:r>
            <a:r>
              <a:rPr lang="en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localhost</a:t>
            </a:r>
            <a:r>
              <a:rPr lang="en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:~$ curl -s --output - \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&gt; https://builds.coreos.fedoraproject.org/streams/stable.json | jq \ 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&gt; '.architectures.x86_64.images.aws.regions' | head -30  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"af-south-1": {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"release": "33.20210201.3.0",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"image": "ami-0e33217ebb547dd4c"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},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"ap-east-1": {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"release": "33.20210201.3.0",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"image": "ami-03d0d3e3389fec61f"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},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Applying what you learned:</a:t>
            </a:r>
            <a:endParaRPr/>
          </a:p>
        </p:txBody>
      </p:sp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artifacts?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What if I want to build on qemu+kvm where is that Image?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Something to think about later… How am I going to move from </a:t>
            </a:r>
            <a:r>
              <a:rPr b="1" lang="en"/>
              <a:t>testing </a:t>
            </a:r>
            <a:r>
              <a:rPr lang="en"/>
              <a:t>to </a:t>
            </a:r>
            <a:r>
              <a:rPr b="1" lang="en"/>
              <a:t>stable</a:t>
            </a:r>
            <a:r>
              <a:rPr lang="en"/>
              <a:t>?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</a:t>
            </a:r>
            <a:r>
              <a:rPr lang="en"/>
              <a:t>irst Deployment</a:t>
            </a:r>
            <a:endParaRPr/>
          </a:p>
        </p:txBody>
      </p:sp>
      <p:sp>
        <p:nvSpPr>
          <p:cNvPr id="100" name="Google Shape;100;p2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From Elephants to Ants</a:t>
            </a:r>
            <a:endParaRPr/>
          </a:p>
        </p:txBody>
      </p:sp>
      <p:sp>
        <p:nvSpPr>
          <p:cNvPr id="101" name="Google Shape;101;p2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Fedora CoreOS from One Instance to many.</a:t>
            </a:r>
            <a:endParaRPr/>
          </a:p>
        </p:txBody>
      </p:sp>
      <p:pic>
        <p:nvPicPr>
          <p:cNvPr id="102" name="Google Shape;1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4000" y="724083"/>
            <a:ext cx="2167999" cy="1445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4000" y="2803075"/>
            <a:ext cx="2168000" cy="162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found my image now what?	</a:t>
            </a:r>
            <a:endParaRPr/>
          </a:p>
        </p:txBody>
      </p:sp>
      <p:sp>
        <p:nvSpPr>
          <p:cNvPr id="109" name="Google Shape;109;p2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Exercise 1: Execute an install on your environment of choice.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You’ll need </a:t>
            </a:r>
            <a:endParaRPr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An ssh key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An ignition file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A default user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/>
          </a:p>
        </p:txBody>
      </p:sp>
      <p:sp>
        <p:nvSpPr>
          <p:cNvPr id="110" name="Google Shape;110;p2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1a: Install to AWS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"eu-central-1": {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  "release": "33.20210201.3.0",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  "image": "ami-0c9587e7eb210ab95" }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Use a t3.micro for free tier elegibility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1b: Install to local KVM </a:t>
            </a:r>
            <a:endParaRPr/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Clr>
                <a:srgbClr val="24292E"/>
              </a:buClr>
              <a:buSzPts val="1200"/>
              <a:buChar char="-"/>
            </a:pPr>
            <a:r>
              <a:rPr lang="en" sz="1200">
                <a:solidFill>
                  <a:srgbClr val="24292E"/>
                </a:solidFill>
                <a:highlight>
                  <a:srgbClr val="FFFFFF"/>
                </a:highlight>
              </a:rPr>
              <a:t>'opt/com.coreos/config'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